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20"/>
  </p:notesMasterIdLst>
  <p:sldIdLst>
    <p:sldId id="256" r:id="rId4"/>
    <p:sldId id="257" r:id="rId5"/>
    <p:sldId id="261" r:id="rId6"/>
    <p:sldId id="267" r:id="rId7"/>
    <p:sldId id="280" r:id="rId8"/>
    <p:sldId id="270" r:id="rId9"/>
    <p:sldId id="276" r:id="rId10"/>
    <p:sldId id="277" r:id="rId11"/>
    <p:sldId id="271" r:id="rId12"/>
    <p:sldId id="278" r:id="rId13"/>
    <p:sldId id="272" r:id="rId14"/>
    <p:sldId id="279" r:id="rId15"/>
    <p:sldId id="281" r:id="rId16"/>
    <p:sldId id="275" r:id="rId17"/>
    <p:sldId id="282" r:id="rId18"/>
    <p:sldId id="28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>
        <p:scale>
          <a:sx n="100" d="100"/>
          <a:sy n="100" d="100"/>
        </p:scale>
        <p:origin x="175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FFC000"/>
                </a:solidFill>
              </a:rPr>
              <a:t>PSQI Before and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4</c:v>
                </c:pt>
                <c:pt idx="2">
                  <c:v>5.5</c:v>
                </c:pt>
                <c:pt idx="3">
                  <c:v>5.5</c:v>
                </c:pt>
                <c:pt idx="4">
                  <c:v>11.5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AF1-AEED-FD83C1D1D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4.5</c:v>
                </c:pt>
                <c:pt idx="3">
                  <c:v>4.5</c:v>
                </c:pt>
                <c:pt idx="4">
                  <c:v>9</c:v>
                </c:pt>
                <c:pt idx="5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76-4AF1-AEED-FD83C1D1D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7002520"/>
        <c:axId val="646995304"/>
      </c:barChart>
      <c:catAx>
        <c:axId val="647002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995304"/>
        <c:crosses val="autoZero"/>
        <c:auto val="1"/>
        <c:lblAlgn val="ctr"/>
        <c:lblOffset val="100"/>
        <c:noMultiLvlLbl val="0"/>
      </c:catAx>
      <c:valAx>
        <c:axId val="646995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00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14/03/2017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5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2354" y="3311053"/>
            <a:ext cx="754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94" y="2058058"/>
            <a:ext cx="2687045" cy="1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err="1"/>
              <a:t>EVOHome</a:t>
            </a:r>
            <a:r>
              <a:rPr lang="en-GB" sz="3200" dirty="0"/>
              <a:t> Smart Home Plug</a:t>
            </a:r>
            <a:endParaRPr lang="en-GB" sz="30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week’s*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1x good sleeper</a:t>
            </a:r>
          </a:p>
          <a:p>
            <a:pPr lvl="1"/>
            <a:r>
              <a:rPr lang="en-GB" sz="3000" dirty="0"/>
              <a:t>3x mediocre sleepers</a:t>
            </a:r>
          </a:p>
          <a:p>
            <a:pPr lvl="1"/>
            <a:r>
              <a:rPr lang="en-GB" sz="3000" dirty="0"/>
              <a:t>2x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9628501"/>
              </p:ext>
            </p:extLst>
          </p:nvPr>
        </p:nvGraphicFramePr>
        <p:xfrm>
          <a:off x="5657849" y="2657475"/>
          <a:ext cx="643281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0804"/>
            <a:ext cx="6981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*) in cases where a full week wasn't done, the results are scaled accordingly</a:t>
            </a:r>
          </a:p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PSQI Questions - http://uacc.arizona.edu/sites/default/files/psqi_sleep_questionnaire_1_pg.pdf </a:t>
            </a:r>
            <a:endParaRPr lang="en-GB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9329" y="2047875"/>
            <a:ext cx="11151336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3420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2893364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8" y="5261395"/>
            <a:ext cx="681102" cy="6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  <a:endParaRPr lang="en-GB" sz="1000" dirty="0"/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3 pillars of Sleepify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Utilize machine learning to classify sleep quality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Provide a slick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sleep quality to affect room temperature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4929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or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C000"/>
                </a:solidFill>
              </a:rPr>
              <a:t>Reducing the effects of jet-lag b</a:t>
            </a:r>
            <a:r>
              <a:rPr lang="en-GB" sz="2800" dirty="0"/>
              <a:t>y gradually adjusting to the destination time zone by modifying sleeping times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Setting the </a:t>
            </a:r>
            <a:r>
              <a:rPr lang="en-GB" sz="28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26136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Arrow: Right 58"/>
          <p:cNvSpPr/>
          <p:nvPr/>
        </p:nvSpPr>
        <p:spPr>
          <a:xfrm rot="19794678">
            <a:off x="6096240" y="4575980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051485" y="4901774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>
            <a:off x="6270053" y="32056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0800000">
            <a:off x="6225298" y="35314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1794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45052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378292" y="4334148"/>
            <a:ext cx="7211486" cy="22345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2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39" y="4566742"/>
            <a:ext cx="3564015" cy="200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065" y="2218355"/>
            <a:ext cx="2341998" cy="2341998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0054" y="2337816"/>
            <a:ext cx="1305071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7146633" y="2169955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748</TotalTime>
  <Words>629</Words>
  <Application>Microsoft Office PowerPoint</Application>
  <PresentationFormat>Widescreen</PresentationFormat>
  <Paragraphs>132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3 pillars of Sleepify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127</cp:revision>
  <dcterms:created xsi:type="dcterms:W3CDTF">2017-03-07T23:27:25Z</dcterms:created>
  <dcterms:modified xsi:type="dcterms:W3CDTF">2017-03-15T00:10:19Z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